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9144000" cy="6089650"/>
  <p:notesSz cx="6858000" cy="9144000"/>
  <p:defaultTextStyle>
    <a:defPPr>
      <a:defRPr lang="en-US"/>
    </a:defPPr>
    <a:lvl1pPr marL="0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1pPr>
    <a:lvl2pPr marL="365577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2pPr>
    <a:lvl3pPr marL="731154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3pPr>
    <a:lvl4pPr marL="1096731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4pPr>
    <a:lvl5pPr marL="1462308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5pPr>
    <a:lvl6pPr marL="1827886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6pPr>
    <a:lvl7pPr marL="2193463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7pPr>
    <a:lvl8pPr marL="2559040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8pPr>
    <a:lvl9pPr marL="2924617" algn="l" defTabSz="731154" rtl="0" eaLnBrk="1" latinLnBrk="0" hangingPunct="1">
      <a:defRPr sz="1439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02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6617"/>
            <a:ext cx="7772400" cy="2120100"/>
          </a:xfrm>
        </p:spPr>
        <p:txBody>
          <a:bodyPr anchor="b"/>
          <a:lstStyle>
            <a:lvl1pPr algn="ctr">
              <a:defRPr sz="53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198477"/>
            <a:ext cx="6858000" cy="1470255"/>
          </a:xfrm>
        </p:spPr>
        <p:txBody>
          <a:bodyPr/>
          <a:lstStyle>
            <a:lvl1pPr marL="0" indent="0" algn="ctr">
              <a:buNone/>
              <a:defRPr sz="2131"/>
            </a:lvl1pPr>
            <a:lvl2pPr marL="405994" indent="0" algn="ctr">
              <a:buNone/>
              <a:defRPr sz="1776"/>
            </a:lvl2pPr>
            <a:lvl3pPr marL="811987" indent="0" algn="ctr">
              <a:buNone/>
              <a:defRPr sz="1598"/>
            </a:lvl3pPr>
            <a:lvl4pPr marL="1217981" indent="0" algn="ctr">
              <a:buNone/>
              <a:defRPr sz="1421"/>
            </a:lvl4pPr>
            <a:lvl5pPr marL="1623974" indent="0" algn="ctr">
              <a:buNone/>
              <a:defRPr sz="1421"/>
            </a:lvl5pPr>
            <a:lvl6pPr marL="2029968" indent="0" algn="ctr">
              <a:buNone/>
              <a:defRPr sz="1421"/>
            </a:lvl6pPr>
            <a:lvl7pPr marL="2435962" indent="0" algn="ctr">
              <a:buNone/>
              <a:defRPr sz="1421"/>
            </a:lvl7pPr>
            <a:lvl8pPr marL="2841955" indent="0" algn="ctr">
              <a:buNone/>
              <a:defRPr sz="1421"/>
            </a:lvl8pPr>
            <a:lvl9pPr marL="3247949" indent="0" algn="ctr">
              <a:buNone/>
              <a:defRPr sz="142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43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93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24217"/>
            <a:ext cx="1971675" cy="516069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24217"/>
            <a:ext cx="5800725" cy="516069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065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081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518185"/>
            <a:ext cx="7886700" cy="2533125"/>
          </a:xfrm>
        </p:spPr>
        <p:txBody>
          <a:bodyPr anchor="b"/>
          <a:lstStyle>
            <a:lvl1pPr>
              <a:defRPr sz="53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075275"/>
            <a:ext cx="7886700" cy="1332110"/>
          </a:xfrm>
        </p:spPr>
        <p:txBody>
          <a:bodyPr/>
          <a:lstStyle>
            <a:lvl1pPr marL="0" indent="0">
              <a:buNone/>
              <a:defRPr sz="2131">
                <a:solidFill>
                  <a:schemeClr val="tx1"/>
                </a:solidFill>
              </a:defRPr>
            </a:lvl1pPr>
            <a:lvl2pPr marL="405994" indent="0">
              <a:buNone/>
              <a:defRPr sz="1776">
                <a:solidFill>
                  <a:schemeClr val="tx1">
                    <a:tint val="75000"/>
                  </a:schemeClr>
                </a:solidFill>
              </a:defRPr>
            </a:lvl2pPr>
            <a:lvl3pPr marL="811987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3pPr>
            <a:lvl4pPr marL="1217981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4pPr>
            <a:lvl5pPr marL="1623974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5pPr>
            <a:lvl6pPr marL="2029968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6pPr>
            <a:lvl7pPr marL="2435962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7pPr>
            <a:lvl8pPr marL="284195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8pPr>
            <a:lvl9pPr marL="3247949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326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621087"/>
            <a:ext cx="3886200" cy="38638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621087"/>
            <a:ext cx="3886200" cy="38638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29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24219"/>
            <a:ext cx="7886700" cy="117705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92811"/>
            <a:ext cx="3868340" cy="731603"/>
          </a:xfrm>
        </p:spPr>
        <p:txBody>
          <a:bodyPr anchor="b"/>
          <a:lstStyle>
            <a:lvl1pPr marL="0" indent="0">
              <a:buNone/>
              <a:defRPr sz="2131" b="1"/>
            </a:lvl1pPr>
            <a:lvl2pPr marL="405994" indent="0">
              <a:buNone/>
              <a:defRPr sz="1776" b="1"/>
            </a:lvl2pPr>
            <a:lvl3pPr marL="811987" indent="0">
              <a:buNone/>
              <a:defRPr sz="1598" b="1"/>
            </a:lvl3pPr>
            <a:lvl4pPr marL="1217981" indent="0">
              <a:buNone/>
              <a:defRPr sz="1421" b="1"/>
            </a:lvl4pPr>
            <a:lvl5pPr marL="1623974" indent="0">
              <a:buNone/>
              <a:defRPr sz="1421" b="1"/>
            </a:lvl5pPr>
            <a:lvl6pPr marL="2029968" indent="0">
              <a:buNone/>
              <a:defRPr sz="1421" b="1"/>
            </a:lvl6pPr>
            <a:lvl7pPr marL="2435962" indent="0">
              <a:buNone/>
              <a:defRPr sz="1421" b="1"/>
            </a:lvl7pPr>
            <a:lvl8pPr marL="2841955" indent="0">
              <a:buNone/>
              <a:defRPr sz="1421" b="1"/>
            </a:lvl8pPr>
            <a:lvl9pPr marL="3247949" indent="0">
              <a:buNone/>
              <a:defRPr sz="142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224414"/>
            <a:ext cx="3868340" cy="32717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492811"/>
            <a:ext cx="3887391" cy="731603"/>
          </a:xfrm>
        </p:spPr>
        <p:txBody>
          <a:bodyPr anchor="b"/>
          <a:lstStyle>
            <a:lvl1pPr marL="0" indent="0">
              <a:buNone/>
              <a:defRPr sz="2131" b="1"/>
            </a:lvl1pPr>
            <a:lvl2pPr marL="405994" indent="0">
              <a:buNone/>
              <a:defRPr sz="1776" b="1"/>
            </a:lvl2pPr>
            <a:lvl3pPr marL="811987" indent="0">
              <a:buNone/>
              <a:defRPr sz="1598" b="1"/>
            </a:lvl3pPr>
            <a:lvl4pPr marL="1217981" indent="0">
              <a:buNone/>
              <a:defRPr sz="1421" b="1"/>
            </a:lvl4pPr>
            <a:lvl5pPr marL="1623974" indent="0">
              <a:buNone/>
              <a:defRPr sz="1421" b="1"/>
            </a:lvl5pPr>
            <a:lvl6pPr marL="2029968" indent="0">
              <a:buNone/>
              <a:defRPr sz="1421" b="1"/>
            </a:lvl6pPr>
            <a:lvl7pPr marL="2435962" indent="0">
              <a:buNone/>
              <a:defRPr sz="1421" b="1"/>
            </a:lvl7pPr>
            <a:lvl8pPr marL="2841955" indent="0">
              <a:buNone/>
              <a:defRPr sz="1421" b="1"/>
            </a:lvl8pPr>
            <a:lvl9pPr marL="3247949" indent="0">
              <a:buNone/>
              <a:defRPr sz="142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224414"/>
            <a:ext cx="3887391" cy="32717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1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145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219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05977"/>
            <a:ext cx="2949178" cy="1420918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76798"/>
            <a:ext cx="4629150" cy="4327598"/>
          </a:xfrm>
        </p:spPr>
        <p:txBody>
          <a:bodyPr/>
          <a:lstStyle>
            <a:lvl1pPr>
              <a:defRPr sz="2842"/>
            </a:lvl1pPr>
            <a:lvl2pPr>
              <a:defRPr sz="2486"/>
            </a:lvl2pPr>
            <a:lvl3pPr>
              <a:defRPr sz="2131"/>
            </a:lvl3pPr>
            <a:lvl4pPr>
              <a:defRPr sz="1776"/>
            </a:lvl4pPr>
            <a:lvl5pPr>
              <a:defRPr sz="1776"/>
            </a:lvl5pPr>
            <a:lvl6pPr>
              <a:defRPr sz="1776"/>
            </a:lvl6pPr>
            <a:lvl7pPr>
              <a:defRPr sz="1776"/>
            </a:lvl7pPr>
            <a:lvl8pPr>
              <a:defRPr sz="1776"/>
            </a:lvl8pPr>
            <a:lvl9pPr>
              <a:defRPr sz="177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26895"/>
            <a:ext cx="2949178" cy="3384549"/>
          </a:xfrm>
        </p:spPr>
        <p:txBody>
          <a:bodyPr/>
          <a:lstStyle>
            <a:lvl1pPr marL="0" indent="0">
              <a:buNone/>
              <a:defRPr sz="1421"/>
            </a:lvl1pPr>
            <a:lvl2pPr marL="405994" indent="0">
              <a:buNone/>
              <a:defRPr sz="1243"/>
            </a:lvl2pPr>
            <a:lvl3pPr marL="811987" indent="0">
              <a:buNone/>
              <a:defRPr sz="1066"/>
            </a:lvl3pPr>
            <a:lvl4pPr marL="1217981" indent="0">
              <a:buNone/>
              <a:defRPr sz="888"/>
            </a:lvl4pPr>
            <a:lvl5pPr marL="1623974" indent="0">
              <a:buNone/>
              <a:defRPr sz="888"/>
            </a:lvl5pPr>
            <a:lvl6pPr marL="2029968" indent="0">
              <a:buNone/>
              <a:defRPr sz="888"/>
            </a:lvl6pPr>
            <a:lvl7pPr marL="2435962" indent="0">
              <a:buNone/>
              <a:defRPr sz="888"/>
            </a:lvl7pPr>
            <a:lvl8pPr marL="2841955" indent="0">
              <a:buNone/>
              <a:defRPr sz="888"/>
            </a:lvl8pPr>
            <a:lvl9pPr marL="3247949" indent="0">
              <a:buNone/>
              <a:defRPr sz="88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4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05977"/>
            <a:ext cx="2949178" cy="1420918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76798"/>
            <a:ext cx="4629150" cy="4327598"/>
          </a:xfrm>
        </p:spPr>
        <p:txBody>
          <a:bodyPr anchor="t"/>
          <a:lstStyle>
            <a:lvl1pPr marL="0" indent="0">
              <a:buNone/>
              <a:defRPr sz="2842"/>
            </a:lvl1pPr>
            <a:lvl2pPr marL="405994" indent="0">
              <a:buNone/>
              <a:defRPr sz="2486"/>
            </a:lvl2pPr>
            <a:lvl3pPr marL="811987" indent="0">
              <a:buNone/>
              <a:defRPr sz="2131"/>
            </a:lvl3pPr>
            <a:lvl4pPr marL="1217981" indent="0">
              <a:buNone/>
              <a:defRPr sz="1776"/>
            </a:lvl4pPr>
            <a:lvl5pPr marL="1623974" indent="0">
              <a:buNone/>
              <a:defRPr sz="1776"/>
            </a:lvl5pPr>
            <a:lvl6pPr marL="2029968" indent="0">
              <a:buNone/>
              <a:defRPr sz="1776"/>
            </a:lvl6pPr>
            <a:lvl7pPr marL="2435962" indent="0">
              <a:buNone/>
              <a:defRPr sz="1776"/>
            </a:lvl7pPr>
            <a:lvl8pPr marL="2841955" indent="0">
              <a:buNone/>
              <a:defRPr sz="1776"/>
            </a:lvl8pPr>
            <a:lvl9pPr marL="3247949" indent="0">
              <a:buNone/>
              <a:defRPr sz="1776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26895"/>
            <a:ext cx="2949178" cy="3384549"/>
          </a:xfrm>
        </p:spPr>
        <p:txBody>
          <a:bodyPr/>
          <a:lstStyle>
            <a:lvl1pPr marL="0" indent="0">
              <a:buNone/>
              <a:defRPr sz="1421"/>
            </a:lvl1pPr>
            <a:lvl2pPr marL="405994" indent="0">
              <a:buNone/>
              <a:defRPr sz="1243"/>
            </a:lvl2pPr>
            <a:lvl3pPr marL="811987" indent="0">
              <a:buNone/>
              <a:defRPr sz="1066"/>
            </a:lvl3pPr>
            <a:lvl4pPr marL="1217981" indent="0">
              <a:buNone/>
              <a:defRPr sz="888"/>
            </a:lvl4pPr>
            <a:lvl5pPr marL="1623974" indent="0">
              <a:buNone/>
              <a:defRPr sz="888"/>
            </a:lvl5pPr>
            <a:lvl6pPr marL="2029968" indent="0">
              <a:buNone/>
              <a:defRPr sz="888"/>
            </a:lvl6pPr>
            <a:lvl7pPr marL="2435962" indent="0">
              <a:buNone/>
              <a:defRPr sz="888"/>
            </a:lvl7pPr>
            <a:lvl8pPr marL="2841955" indent="0">
              <a:buNone/>
              <a:defRPr sz="888"/>
            </a:lvl8pPr>
            <a:lvl9pPr marL="3247949" indent="0">
              <a:buNone/>
              <a:defRPr sz="88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06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24219"/>
            <a:ext cx="7886700" cy="1177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621087"/>
            <a:ext cx="7886700" cy="38638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644205"/>
            <a:ext cx="2057400" cy="3242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47FE4-792F-4354-9056-45A80D0DA20A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644205"/>
            <a:ext cx="3086100" cy="3242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644205"/>
            <a:ext cx="2057400" cy="3242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C6D3E-19B2-4B50-B006-FEC262BBB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24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11987" rtl="0" eaLnBrk="1" latinLnBrk="0" hangingPunct="1">
        <a:lnSpc>
          <a:spcPct val="90000"/>
        </a:lnSpc>
        <a:spcBef>
          <a:spcPct val="0"/>
        </a:spcBef>
        <a:buNone/>
        <a:defRPr sz="39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2997" indent="-202997" algn="l" defTabSz="811987" rtl="0" eaLnBrk="1" latinLnBrk="0" hangingPunct="1">
        <a:lnSpc>
          <a:spcPct val="90000"/>
        </a:lnSpc>
        <a:spcBef>
          <a:spcPts val="888"/>
        </a:spcBef>
        <a:buFont typeface="Arial" panose="020B0604020202020204" pitchFamily="34" charset="0"/>
        <a:buChar char="•"/>
        <a:defRPr sz="2486" kern="1200">
          <a:solidFill>
            <a:schemeClr val="tx1"/>
          </a:solidFill>
          <a:latin typeface="+mn-lt"/>
          <a:ea typeface="+mn-ea"/>
          <a:cs typeface="+mn-cs"/>
        </a:defRPr>
      </a:lvl1pPr>
      <a:lvl2pPr marL="608990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2131" kern="1200">
          <a:solidFill>
            <a:schemeClr val="tx1"/>
          </a:solidFill>
          <a:latin typeface="+mn-lt"/>
          <a:ea typeface="+mn-ea"/>
          <a:cs typeface="+mn-cs"/>
        </a:defRPr>
      </a:lvl2pPr>
      <a:lvl3pPr marL="1014984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420978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4pPr>
      <a:lvl5pPr marL="1826971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5pPr>
      <a:lvl6pPr marL="2232965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6pPr>
      <a:lvl7pPr marL="2638958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7pPr>
      <a:lvl8pPr marL="3044952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8pPr>
      <a:lvl9pPr marL="3450946" indent="-202997" algn="l" defTabSz="811987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1pPr>
      <a:lvl2pPr marL="405994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2pPr>
      <a:lvl3pPr marL="811987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3pPr>
      <a:lvl4pPr marL="1217981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4pPr>
      <a:lvl5pPr marL="1623974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5pPr>
      <a:lvl6pPr marL="2029968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6pPr>
      <a:lvl7pPr marL="2435962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7pPr>
      <a:lvl8pPr marL="2841955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8pPr>
      <a:lvl9pPr marL="3247949" algn="l" defTabSz="811987" rtl="0" eaLnBrk="1" latinLnBrk="0" hangingPunct="1">
        <a:defRPr sz="15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" y="0"/>
            <a:ext cx="9134475" cy="608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6838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" y="0"/>
            <a:ext cx="9134475" cy="6089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99078" y="691661"/>
            <a:ext cx="1499065" cy="313804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  <a:innerShdw blurRad="63500" dist="50800">
              <a:prstClr val="black">
                <a:alpha val="50000"/>
              </a:prstClr>
            </a:innerShdw>
            <a:softEdge rad="1181100"/>
          </a:effectLst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Project Overview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73700" y="1140421"/>
            <a:ext cx="2573634" cy="978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- Manual sandwich orders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- Fully customizable sandwiches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- Generates digital receipts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- UML class diagram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957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" y="0"/>
            <a:ext cx="9134475" cy="6089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75334" y="1133857"/>
            <a:ext cx="1162178" cy="31380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Key Features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0858" y="1447661"/>
            <a:ext cx="2267712" cy="2677656"/>
          </a:xfrm>
          <a:prstGeom prst="rect">
            <a:avLst/>
          </a:prstGeom>
          <a:noFill/>
          <a:scene3d>
            <a:camera prst="orthographicFront">
              <a:rot lat="0" lon="21299933" rev="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0" lon="600000" rev="0"/>
              </a:camera>
              <a:lightRig rig="threePt" dir="t"/>
            </a:scene3d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-Interactive menu that handles:</a:t>
            </a:r>
            <a:br>
              <a:rPr lang="en-US" sz="1200" dirty="0" smtClean="0">
                <a:solidFill>
                  <a:schemeClr val="bg1"/>
                </a:solidFill>
              </a:rPr>
            </a:br>
            <a:r>
              <a:rPr lang="en-US" sz="1200" dirty="0" smtClean="0">
                <a:solidFill>
                  <a:schemeClr val="bg1"/>
                </a:solidFill>
              </a:rPr>
              <a:t>-Sandwich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-Chips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-Drinks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 List of fully editable preset signature sandwiches as templates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-Pricing based on size and 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extra premium toppings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-Saves receipt files named by timestamp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574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" y="0"/>
            <a:ext cx="9134475" cy="6089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47181" y="782726"/>
            <a:ext cx="1888530" cy="313804"/>
          </a:xfrm>
          <a:prstGeom prst="rect">
            <a:avLst/>
          </a:prstGeom>
          <a:noFill/>
          <a:scene3d>
            <a:camera prst="orthographicFront">
              <a:rot lat="0" lon="0" rev="180000"/>
            </a:camera>
            <a:lightRig rig="threePt" dir="t"/>
          </a:scene3d>
        </p:spPr>
        <p:txBody>
          <a:bodyPr wrap="none" rtlCol="0">
            <a:spAutoFit/>
            <a:scene3d>
              <a:camera prst="orthographicFront">
                <a:rot lat="0" lon="0" rev="120000"/>
              </a:camera>
              <a:lightRig rig="threePt" dir="t"/>
            </a:scene3d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Cool Design Highlights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13018" y="1204945"/>
            <a:ext cx="2377440" cy="2123658"/>
          </a:xfrm>
          <a:prstGeom prst="rect">
            <a:avLst/>
          </a:prstGeom>
          <a:noFill/>
          <a:scene3d>
            <a:camera prst="orthographicFront">
              <a:rot lat="0" lon="0" rev="120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0" lon="0" rev="180000"/>
              </a:camera>
              <a:lightRig rig="threePt" dir="t"/>
            </a:scene3d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-Built with Object-Oriented Programming concepts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-Enums for bread types, sizes, and toppings categories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-List of enums to keep track of where customer is in the sandwich building process</a:t>
            </a:r>
          </a:p>
          <a:p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-Some Unit tests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070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" y="0"/>
            <a:ext cx="9134475" cy="608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594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442</TotalTime>
  <Words>66</Words>
  <Application>Microsoft Office PowerPoint</Application>
  <PresentationFormat>Custom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5</cp:revision>
  <dcterms:created xsi:type="dcterms:W3CDTF">2025-05-30T11:40:36Z</dcterms:created>
  <dcterms:modified xsi:type="dcterms:W3CDTF">2025-05-30T19:02:36Z</dcterms:modified>
</cp:coreProperties>
</file>

<file path=docProps/thumbnail.jpeg>
</file>